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5" r:id="rId15"/>
    <p:sldId id="277" r:id="rId16"/>
    <p:sldId id="276" r:id="rId17"/>
    <p:sldId id="26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121C"/>
    <a:srgbClr val="0D8697"/>
    <a:srgbClr val="C6247A"/>
    <a:srgbClr val="C52378"/>
    <a:srgbClr val="98124D"/>
    <a:srgbClr val="853E5B"/>
    <a:srgbClr val="F94900"/>
    <a:srgbClr val="613125"/>
    <a:srgbClr val="AC187B"/>
    <a:srgbClr val="542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433" autoAdjust="0"/>
  </p:normalViewPr>
  <p:slideViewPr>
    <p:cSldViewPr snapToGrid="0">
      <p:cViewPr varScale="1">
        <p:scale>
          <a:sx n="110" d="100"/>
          <a:sy n="110" d="100"/>
        </p:scale>
        <p:origin x="150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1329" y="508199"/>
            <a:ext cx="800099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«Наши земляки – участники событий на Северном Кавказе (1994-2009 годы)</a:t>
            </a:r>
          </a:p>
          <a:p>
            <a:pPr algn="ctr"/>
            <a:endParaRPr lang="ru-RU" sz="4400" b="1" dirty="0">
              <a:ln w="0">
                <a:noFill/>
              </a:ln>
              <a:solidFill>
                <a:srgbClr val="A2121C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16260" y="2851150"/>
            <a:ext cx="184731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81344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813447"/>
            <a:ext cx="62663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             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Алымов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Антон      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Павлович                      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Руководитель: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Треушкова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Галина          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Викторовна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2026</a:t>
            </a: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5834" y="155916"/>
            <a:ext cx="85007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0"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Чумак Юрий  Алексеевич</a:t>
            </a:r>
          </a:p>
          <a:p>
            <a:pPr algn="ctr"/>
            <a:r>
              <a:rPr lang="ru-RU" sz="2400" b="1" dirty="0">
                <a:ln w="0"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(25.07.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1977 г.-22.08. 1999 г.) </a:t>
            </a:r>
            <a:endParaRPr lang="ru-RU" sz="2400" b="1" dirty="0">
              <a:ln w="0"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963" y="1327495"/>
            <a:ext cx="3240740" cy="4143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5833" y="1356245"/>
            <a:ext cx="46368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Родился 25 июля 1977 года в селе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Кологреево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Покровского района Орловской области. Окончил среднюю школу в поселке Октябрьский Белгородского района Белгородской области в 1994 году и Белгородский педагогический колледж в 1997 году. Работал школьным преподавателем физкультуры.</a:t>
            </a:r>
          </a:p>
        </p:txBody>
      </p:sp>
    </p:spTree>
    <p:extLst>
      <p:ext uri="{BB962C8B-B14F-4D97-AF65-F5344CB8AC3E}">
        <p14:creationId xmlns:p14="http://schemas.microsoft.com/office/powerpoint/2010/main" val="338255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00953" y="155916"/>
            <a:ext cx="7530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ln w="0"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Чумак Юрий  Алексеевич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3806" y="900953"/>
            <a:ext cx="8229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ноябре 1997 года призван на срочную службу в Российскую Армию. Окончил 242-й учебный центр воздушно-десантных войск в Омске, получил специальность механика-водителя боевой машины десанта. Служил в 247-м десантном полку 7-й гвардейской воздушно-десантной дивизии (Новороссийск). В связи с обострением обстановки на границе с Чечней несколько батальонов десантников, в том числе и в котором служил Юрий Чумак, в апреле 1999 года были переброшены в Дагестан.</a:t>
            </a:r>
          </a:p>
        </p:txBody>
      </p:sp>
    </p:spTree>
    <p:extLst>
      <p:ext uri="{BB962C8B-B14F-4D97-AF65-F5344CB8AC3E}">
        <p14:creationId xmlns:p14="http://schemas.microsoft.com/office/powerpoint/2010/main" val="768603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18536" y="1025361"/>
            <a:ext cx="6555569" cy="3990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5835" y="155916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0"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Чумак Юрий  Алексеевич</a:t>
            </a:r>
            <a:endParaRPr lang="ru-RU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5462" y="874058"/>
            <a:ext cx="60872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августе 1999 года принимал участие в боевых действиях против банд чеченских и международных террористов, вторгшихся в Ботлихский район Дагестана. Совершил несколько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разведвыходов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 расположение боевиков. В бою 22 августа 1999 года в составе группы капитана Игоря Хоменко, переодетые в гражданскую одежду, вели разведку позиций боевиков в районе высоты "Ослиное ухо". В жестоком бою погиб капитан. Юрий Чумак пытался вынести его тело, но был окружен боевиками. Вёл бой в одиночку, уничтожив несколько бандитов. Погиб в этом бою.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755" y="1209555"/>
            <a:ext cx="2725784" cy="362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598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08" y="374470"/>
            <a:ext cx="3941424" cy="404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16137" y="679268"/>
            <a:ext cx="38143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За мужество и героизм, проявленные в ходе контртеррористической операции в Северо-Кавказском регионе, Указом Президента Российской Федерации № 1453 от 27 октября 1999 года гвардии сержанту Чумаку Юрию Алексеевичу присвоено звание Героя Российской Федерации (посмертно).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 медалью Жукова.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335" y="2572094"/>
            <a:ext cx="1697946" cy="3014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2586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57E6C-F84B-6383-0B03-768AE01F7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5C57AC-46DD-C86B-A579-21A753F1D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578"/>
            <a:ext cx="9135879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EFAEE93-53EB-3CF5-EFFA-8A557404420A}"/>
              </a:ext>
            </a:extLst>
          </p:cNvPr>
          <p:cNvSpPr/>
          <p:nvPr/>
        </p:nvSpPr>
        <p:spPr>
          <a:xfrm>
            <a:off x="931817" y="155916"/>
            <a:ext cx="7654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Шалобаев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 Викторович 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34CE94-3493-6713-FB1F-02B669874D41}"/>
              </a:ext>
            </a:extLst>
          </p:cNvPr>
          <p:cNvSpPr txBox="1"/>
          <p:nvPr/>
        </p:nvSpPr>
        <p:spPr>
          <a:xfrm>
            <a:off x="3971109" y="1015741"/>
            <a:ext cx="499001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Родился 31 марта 1978 года в г. Коммунарск Ворошиловградской области (Алчевск Луганская область). Окончил 9 классов Алексеевской основной школы. С 1993 года по 1995 год обучался в </a:t>
            </a:r>
            <a:r>
              <a:rPr lang="ru-RU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Столбецкой</a:t>
            </a:r>
            <a:r>
              <a:rPr lang="ru-RU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средней школе и получил среднее образование. 2 июня 1996 года был призван в ряды Российской армии. 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ED68F6-A53C-0E1A-A5A6-B06536999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64" y="958163"/>
            <a:ext cx="3253417" cy="379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72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F1DAD-090D-DA86-8173-AB2D030A8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9046A3-ECAA-3F70-8B6D-031E54DE5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19B632F-DEA5-F015-D0FD-C39BAD2C81E1}"/>
              </a:ext>
            </a:extLst>
          </p:cNvPr>
          <p:cNvSpPr/>
          <p:nvPr/>
        </p:nvSpPr>
        <p:spPr>
          <a:xfrm>
            <a:off x="931817" y="155916"/>
            <a:ext cx="7654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Шалобаев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 Викторович 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BD6BA3-9445-536A-AE7C-C6C219D9362C}"/>
              </a:ext>
            </a:extLst>
          </p:cNvPr>
          <p:cNvSpPr txBox="1"/>
          <p:nvPr/>
        </p:nvSpPr>
        <p:spPr>
          <a:xfrm>
            <a:off x="807868" y="1062445"/>
            <a:ext cx="796327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Проходил военную службу с 5 июня 1996 года по 5 февраля 1998 года в войсковой</a:t>
            </a:r>
            <a:r>
              <a:rPr lang="ru-R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части 6556 — 599-й оперативный полк ВВ МВД России, расположенный в городе Пенза по военно-учётной специальности стрелок в звании рядовой. С 26 сентября 1996 года старший стрелок-гранатомётчик в звании ефрейтор с 24 октября 1996 года.</a:t>
            </a:r>
          </a:p>
          <a:p>
            <a:pPr>
              <a:buNone/>
            </a:pP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5 октября 1996 года по 6 февраля 1997 года принимал участие в боевых действиях на территории Чеченской республики в составе войсковой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части 6556.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473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6586E-3384-2AF3-DE81-B5337ECBF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5DD1DD-A1DB-71DE-C612-DC49A77D5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D3A1086-5F57-709F-18C3-29A9B647B4F8}"/>
              </a:ext>
            </a:extLst>
          </p:cNvPr>
          <p:cNvSpPr/>
          <p:nvPr/>
        </p:nvSpPr>
        <p:spPr>
          <a:xfrm>
            <a:off x="931817" y="155916"/>
            <a:ext cx="7654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Шалобаев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 Викторович 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F7A1A1-C4AE-1488-B9ED-724E042B36E0}"/>
              </a:ext>
            </a:extLst>
          </p:cNvPr>
          <p:cNvSpPr txBox="1"/>
          <p:nvPr/>
        </p:nvSpPr>
        <p:spPr>
          <a:xfrm>
            <a:off x="4380411" y="958163"/>
            <a:ext cx="452845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19 сентября 2003 года являлся членом Орловской региональной общественной организации ветеранов боевых действий. </a:t>
            </a:r>
          </a:p>
          <a:p>
            <a:pPr>
              <a:buNone/>
            </a:pPr>
            <a:r>
              <a:rPr lang="ru-RU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основании статьи 16 Федерального закона «О ветеранах» в июле 2005 года Министерством внутренних дел Российской Федерации выдано удостоверение. 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0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Награждён н</a:t>
            </a:r>
            <a:r>
              <a:rPr lang="ru-RU" sz="2000" kern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агрудным знаком МВД России «Участник боевых действий».</a:t>
            </a:r>
          </a:p>
          <a:p>
            <a:pPr>
              <a:buNone/>
            </a:pPr>
            <a:r>
              <a:rPr lang="ru-RU" sz="2000" kern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стало солдата 15.10.2015 года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DCF5FD-0202-E88C-8CE7-D716476DD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043" y="3459417"/>
            <a:ext cx="1956368" cy="21755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0DF497-1B49-3F3D-5D2D-D264EB7F2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68972" y="348274"/>
            <a:ext cx="2501253" cy="372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60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9247" y="379029"/>
            <a:ext cx="81623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Чеченская война</a:t>
            </a: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2047" y="1143000"/>
            <a:ext cx="86195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Подвиг солдат Чеченской войны - это подвиг веры, долга, присяги. Пройдут годы, многое забудется, но эти «горячие точки» останутся в народе трагической меткой.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06" y="2343329"/>
            <a:ext cx="3483514" cy="216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9695"/>
            <a:ext cx="3583642" cy="216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D9063B-059E-DC5A-980C-B16CDFEAB64F}"/>
              </a:ext>
            </a:extLst>
          </p:cNvPr>
          <p:cNvSpPr txBox="1"/>
          <p:nvPr/>
        </p:nvSpPr>
        <p:spPr>
          <a:xfrm rot="10800000" flipV="1">
            <a:off x="95792" y="4642597"/>
            <a:ext cx="89698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ru-RU" sz="24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 давайте же не забывать друг о друге, помнить о том, что рядом с нами живет тот, кого гордо называют защитником Отечества!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851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0800000" flipV="1">
            <a:off x="1013477" y="1520204"/>
            <a:ext cx="7188295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60612" y="217714"/>
            <a:ext cx="7656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kern="0" dirty="0">
                <a:solidFill>
                  <a:srgbClr val="212529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История "независимой Чечни" </a:t>
            </a:r>
            <a:endParaRPr lang="ru-RU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1257" y="864044"/>
            <a:ext cx="86003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началом «перестройки» в различных республиках Советского Союза, в том числе и в Чечено-Ингушетии, активизировались различные националистические движения. Одной из подобных организаций стал созданный в 1990 году Общенациональный конгресс чеченского народа, который поставил цель выйти из состава СССР и стать независимым государством. Конгресс возглавил бывший генерал советских Военно-воздушных сил Джохар Дудаев. </a:t>
            </a:r>
          </a:p>
        </p:txBody>
      </p:sp>
    </p:spTree>
    <p:extLst>
      <p:ext uri="{BB962C8B-B14F-4D97-AF65-F5344CB8AC3E}">
        <p14:creationId xmlns:p14="http://schemas.microsoft.com/office/powerpoint/2010/main" val="3655593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93377" y="155916"/>
            <a:ext cx="73958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kern="0" dirty="0">
                <a:solidFill>
                  <a:srgbClr val="212529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История "независимой Чечни" </a:t>
            </a:r>
            <a:endParaRPr lang="ru-RU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6858" y="802247"/>
            <a:ext cx="8474593" cy="4242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Дудаев ввел на территории страны военное положение и отказывался вести переговоры с Кремлем до тех пор, пока независимость Ичкерии не будет официально им признана. Также силами республики были захвачены военные базы российских войск на ее территории.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начале сентября 1991 года вооруженные национальные гвардейцы Дудаева силой захватили здание Совмина, радио и телецентра, а затем, 6 сентября, ворвались в помещение, где шло заседание Верховного Совета, и, как и положено революционерам, взяли его штурмом. Таким образом, в Чечне был совершен государственный переворот. </a:t>
            </a:r>
          </a:p>
        </p:txBody>
      </p:sp>
    </p:spTree>
    <p:extLst>
      <p:ext uri="{BB962C8B-B14F-4D97-AF65-F5344CB8AC3E}">
        <p14:creationId xmlns:p14="http://schemas.microsoft.com/office/powerpoint/2010/main" val="1072969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6091" y="155920"/>
            <a:ext cx="867373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Первая чеченская война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11 декабря 1994 года - 31 августа 1996 года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Российские войска вошли на территорию Чечни с целью подавления сепаратистского движения. Войскам была поставлена задача восстановить контроль над республикой и разоружить вооружённые формирования, поддерживающие независимость Чечни. Одним из первых крупных боёв стал штурм Грозного, который обернулся серьёзными потерями для обеих сторон. Ведя упорные бои, федеральные войска взяли Грозный к 6 февраля 1995 года. </a:t>
            </a:r>
            <a:endParaRPr lang="ru-RU" sz="3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6DA573-C66A-4EB7-782A-110C7040B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423" y="3725662"/>
            <a:ext cx="3257006" cy="186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17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92777" y="155916"/>
            <a:ext cx="64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Первая чеченская война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75016" y="954918"/>
            <a:ext cx="5286104" cy="3788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6 августа 1996 года федеральные войска после тяжёлых оборонительных боёв, понеся большие потери, оставили Грозный. Незаконные вооружённые формирования вступили также в Аргун, Гудермес и Шали. 31 августа 1996 года в Хасавюрте были подписаны соглашения о прекращении боевых действий, положившие конец первой чеченской войне. После заключения соглашения войска в предельно сжатые сроки с 21 сентября по 31 декабря 1996 года были выведены с территории Чечни. </a:t>
            </a: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8F9F72-22CB-F835-4D79-6EA762401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35" y="954918"/>
            <a:ext cx="3416082" cy="327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91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0306" y="1233133"/>
            <a:ext cx="8269941" cy="3943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95082" y="155916"/>
            <a:ext cx="75169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Вторая чеченская война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26 августа 1999 года- 16 апреля 2009 года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5794" y="1233133"/>
            <a:ext cx="88289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Боевые действия и контртеррористические мероприятия на территории Чечни и приграничных регионов Северного Кавказа начались 7 августа 1999 года с вторжения боевиков в Дагестан. Контртеррористическая операция (КТО) на территории Чечни была объявлена вскоре после этого, в сентябре 1999 года.  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Активная фаза боевых действий продолжалась по конец февраля 2000 года и завершилась взятием федеральными силами под контроль Шатойского района Чечни. Вторая чеченская война официально завершилась с отменой в полночь 16 апреля 2009 года режима КТО. 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B09BD7-93BB-FF2E-2C05-3148CC851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566" y="3503388"/>
            <a:ext cx="4087859" cy="195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57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0989" y="155916"/>
            <a:ext cx="8014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ln w="0"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Дорофеев Сергей Викторович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90" y="802247"/>
            <a:ext cx="2987040" cy="421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71783" y="479082"/>
            <a:ext cx="5973605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Родился 24.07.1979 г. в селе Моховое Покровского района Орловской области.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Окончил 9 классов 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Моховской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средней школы, профессиональный лицей № 7 г. Орёл и получил специальность, электромонтёр промышленного оборудования.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декабре 1998 г. был призван в ряды Российской армии. С 05.12.1998 года по 24.05. 1999 г. проходил службу в военной части 53609 Гвардейского учебного мотострелкового полка Владимирской области, Ковровского района, п.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Пакино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С 31.05.1999 г. в военной части 62892 Нижегородской области, Володарского района, п.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Мулино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Получил военно-учётную специальность старшего механика-водителя боевых машин пехоты. </a:t>
            </a:r>
          </a:p>
        </p:txBody>
      </p:sp>
    </p:spTree>
    <p:extLst>
      <p:ext uri="{BB962C8B-B14F-4D97-AF65-F5344CB8AC3E}">
        <p14:creationId xmlns:p14="http://schemas.microsoft.com/office/powerpoint/2010/main" val="817693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2" y="-63277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58153" y="174814"/>
            <a:ext cx="69117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ln w="0"/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Дорофеев Сергей Викторович</a:t>
            </a: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3668" y="774978"/>
            <a:ext cx="880103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28 сентября 1999 года по 02 мая 2000 года  находился в зоне боевых действий по ликвидации бандформирований на территории Чеченской республики. От Верховного Главнокомандующего Вооружёнными Силами Российской Федерации в феврале 2000 года объявлена благодарность за самоотверженность и отвагу, проявленные при защите Отечества. Демобилизовался  07 мая 2000 года.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Награждён Медалью Суворова за личное мужество и отвагу, проявленные при защите Отечества и государственных интересов Российской Федерации в боевых действиях.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настоящее время работает на Орловском сталепрокатном заводе в должности электромонтёр промышленного оборудования.</a:t>
            </a:r>
          </a:p>
        </p:txBody>
      </p:sp>
    </p:spTree>
    <p:extLst>
      <p:ext uri="{BB962C8B-B14F-4D97-AF65-F5344CB8AC3E}">
        <p14:creationId xmlns:p14="http://schemas.microsoft.com/office/powerpoint/2010/main" val="305443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18537" y="1025361"/>
            <a:ext cx="263795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9863" y="155916"/>
            <a:ext cx="78812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0"/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Дорофеев Сергей Викторович</a:t>
            </a:r>
          </a:p>
          <a:p>
            <a:pPr lvl="0" algn="ctr"/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950" y="1614433"/>
            <a:ext cx="2899164" cy="3853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67" y="920858"/>
            <a:ext cx="2578125" cy="342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40459E-F591-9389-3500-6B0F00AB07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378" y="1233134"/>
            <a:ext cx="2837566" cy="378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483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930</TotalTime>
  <Words>1140</Words>
  <Application>Microsoft Office PowerPoint</Application>
  <PresentationFormat>Экран (4:3)</PresentationFormat>
  <Paragraphs>56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treuhkova@yandex.ru</cp:lastModifiedBy>
  <cp:revision>136</cp:revision>
  <dcterms:created xsi:type="dcterms:W3CDTF">2013-11-19T05:52:05Z</dcterms:created>
  <dcterms:modified xsi:type="dcterms:W3CDTF">2026-02-09T23:14:35Z</dcterms:modified>
</cp:coreProperties>
</file>